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0C80D-93D2-425D-8AC2-CFF3DAD32D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9EFE3-ED78-4AE3-8AAA-B6061ED1FF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6DD69F-6B3B-4360-90E8-48A9058D5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E792B-3E7B-4E12-8A25-9383FE189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E0D5B-839F-4098-9AA2-8D611CCD8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2676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6EB44-8706-4302-B74E-9ED463B69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3AF4D2-9E7B-4188-AFDE-2F042C9E13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C1E98-ADEC-4EE7-8E96-CE9A27AE2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C9286B-28AB-4EEC-9AC6-E1A15F68B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782A9-4050-4ED8-9DC6-F1B594F8A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6951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C35C77-ACE7-43D7-A419-C422EAAFA7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5E950E-F5EE-4E1B-980C-DF73193728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E4A7E-4D37-402B-8EFC-1D5357716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67C8E-4399-421A-8580-6ED219B49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387F11-3FDF-48E7-9C70-5DAE3859F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4988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51413-9021-4593-8D9C-BB9185A30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B9140-8FF5-4F6F-AA32-21F257777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F0E9F-ECF2-4258-8DEA-57B7A2D81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7736C-CEA0-42A1-AB12-E77E28EA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7CE01-8CEB-4CBE-A1E6-8CF210A17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49101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F7F5C-D8EA-420D-96BB-E572ECEE4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71FA9-3775-4DC3-B9EF-55E86BFC06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36EF0-D8C8-462C-BB69-B8394840D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40F96-9877-4742-BA60-8E8AA472A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831E10-E5CC-4DD7-864E-E80CBB56C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92164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A9AF8-1966-4CDB-ABE7-8A507C10D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D82CE-32A8-4026-81BD-3D5FCF378D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A3FB3F-691C-4F89-94D4-4F7796DB7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C5131-4662-49D4-8D8C-7280E5CDE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CB7E8-DEA8-4AE5-974F-9D0CD5889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22139-4B52-4CBF-954E-49C8BF734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45634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5B36F-B5F7-4492-9C5F-D04D94A76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DECDD-2CD2-4AF0-BF9F-505F3AE29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4CCAC8-63D8-4645-B867-11F13ACDE0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2DAD2F-A831-4D1F-861F-4FE953D6B9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CC4E13-E4C3-46EA-8B20-DED1399DD7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9B36A7-3DF3-41A5-A131-91372FCAB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857FC2-BDF0-4F15-840E-8D52B44EB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ED3E84-F96C-46C9-AB1F-23F30AED2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85145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CD6CE-2AFE-4C44-A87E-9D3B6EFFC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156D38-9C75-4122-8712-42E28F156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0E194D-4D8B-4723-B0FC-FB71B1B9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4B5C47-78D2-4DE0-9554-8A1851C06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91394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795E4C-2ED9-43D0-9A61-527DDF9DB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78FBF7-35C3-487C-B085-5F85D22BA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98300B-A9A7-4343-AFF2-2FED50F63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07535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10C42-198D-4F22-A46E-2B06DEA17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02F7FF-ED79-478E-B61F-6C8056E4A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CB90F-738F-4BF5-BE5B-A3B97F335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F590C0-B3AB-4025-9F60-917654A57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9954C-F423-4241-B2CF-98329BBB5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D0169F-A02D-44BB-8759-90E566505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45324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93EAD-C0AA-44FF-8FF7-AD9D07197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67A189-F860-4434-BA49-166806F04B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C5FC3-6E52-4C61-ADE1-EB791AFD85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AAF0F-7DD0-447F-A1CA-89A95877D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2668F1-6631-43CB-8058-FE676295A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82C765-A1B2-4AA4-9C8F-61343B623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2202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E4DC12-67E8-464F-BE7C-FFE9D4A6F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5F1CD4-0575-4F87-83F0-179987138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28B76-7CF4-45D1-A489-633594647A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AF1A4-94A4-4651-BB5A-53F1CDE27FC6}" type="datetimeFigureOut">
              <a:rPr lang="en-ID" smtClean="0"/>
              <a:t>12/03/2022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B014F-4A20-4BFA-BA52-10DA6AC6F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83198-48AE-4A7E-AC44-E0B2C1DECA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7FB2A-A03C-4275-8E34-67AEF2509F10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69817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ACD55-40FE-4F4E-94B0-B749B54DC9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53D432-51CE-4FA3-9C73-D59BC994DA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331235-EDD8-48E7-93E9-46FDB8265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834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9CB38-4A64-40E5-95C8-9C9932553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49E4251-DFB1-4E4B-B099-76BE57870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14902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166EC-148F-43D3-BC45-0D639A6F4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9590F2-89A1-4A0B-B2B1-8F5AAE01CB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15454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F6EDB-D320-425E-B00C-6A660BC86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4341C9-6412-4756-8B78-5A7E603ED1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69851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9675C-4E86-4086-8E4C-67212B542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675DD2-BAB6-4F05-9B30-212AF8160B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40677"/>
            <a:ext cx="12179495" cy="6850966"/>
          </a:xfrm>
        </p:spPr>
      </p:pic>
    </p:spTree>
    <p:extLst>
      <p:ext uri="{BB962C8B-B14F-4D97-AF65-F5344CB8AC3E}">
        <p14:creationId xmlns:p14="http://schemas.microsoft.com/office/powerpoint/2010/main" val="1253818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94AFD-5B61-4E95-93E3-42ABFC29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B18529-A9E9-4781-819D-9BB7EA9360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5023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1E7A9-3953-4F43-9153-267AB7151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FD08C9-ADDF-44C2-8D52-BA0FB2C01C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12571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98B02-24D5-4AF0-8851-4EE683E37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CBE041-68E9-4CEB-8F7A-7DA5D30B30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70364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Nova Nurviana</dc:creator>
  <cp:lastModifiedBy>Nova Nurviana</cp:lastModifiedBy>
  <cp:revision>1</cp:revision>
  <dcterms:created xsi:type="dcterms:W3CDTF">2022-03-12T00:20:27Z</dcterms:created>
  <dcterms:modified xsi:type="dcterms:W3CDTF">2022-03-12T00:20:27Z</dcterms:modified>
</cp:coreProperties>
</file>

<file path=docProps/thumbnail.jpeg>
</file>